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1"/>
  </p:sldMasterIdLst>
  <p:sldIdLst>
    <p:sldId id="257" r:id="rId2"/>
    <p:sldId id="258" r:id="rId3"/>
    <p:sldId id="259" r:id="rId4"/>
    <p:sldId id="260"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6"/>
    <p:restoredTop sz="94622"/>
  </p:normalViewPr>
  <p:slideViewPr>
    <p:cSldViewPr snapToGrid="0" snapToObjects="1">
      <p:cViewPr varScale="1">
        <p:scale>
          <a:sx n="118" d="100"/>
          <a:sy n="118" d="100"/>
        </p:scale>
        <p:origin x="232" y="1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9800109C-F306-024D-B764-5098C9F5D559}" type="datetimeFigureOut">
              <a:rPr lang="en-US" smtClean="0"/>
              <a:t>3/20/17</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6ACC4B29-0716-0441-8B33-2F1F54F0627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00109C-F306-024D-B764-5098C9F5D559}" type="datetimeFigureOut">
              <a:rPr lang="en-US" smtClean="0"/>
              <a:t>3/20/17</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ACC4B29-0716-0441-8B33-2F1F54F0627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00109C-F306-024D-B764-5098C9F5D559}" type="datetimeFigureOut">
              <a:rPr lang="en-US" smtClean="0"/>
              <a:t>3/20/17</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ACC4B29-0716-0441-8B33-2F1F54F0627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00109C-F306-024D-B764-5098C9F5D559}" type="datetimeFigureOut">
              <a:rPr lang="en-US" smtClean="0"/>
              <a:t>3/20/17</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ACC4B29-0716-0441-8B33-2F1F54F06275}"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00109C-F306-024D-B764-5098C9F5D559}" type="datetimeFigureOut">
              <a:rPr lang="en-US" smtClean="0"/>
              <a:t>3/20/17</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ACC4B29-0716-0441-8B33-2F1F54F06275}"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800109C-F306-024D-B764-5098C9F5D559}" type="datetimeFigureOut">
              <a:rPr lang="en-US" smtClean="0"/>
              <a:t>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CC4B29-0716-0441-8B33-2F1F54F0627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800109C-F306-024D-B764-5098C9F5D559}" type="datetimeFigureOut">
              <a:rPr lang="en-US" smtClean="0"/>
              <a:t>3/20/17</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6ACC4B29-0716-0441-8B33-2F1F54F0627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9800109C-F306-024D-B764-5098C9F5D559}" type="datetimeFigureOut">
              <a:rPr lang="en-US" smtClean="0"/>
              <a:t>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C4B29-0716-0441-8B33-2F1F54F06275}"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9800109C-F306-024D-B764-5098C9F5D559}" type="datetimeFigureOut">
              <a:rPr lang="en-US" smtClean="0"/>
              <a:t>3/20/17</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ACC4B29-0716-0441-8B33-2F1F54F0627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00109C-F306-024D-B764-5098C9F5D559}" type="datetimeFigureOut">
              <a:rPr lang="en-US" smtClean="0"/>
              <a:t>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C4B29-0716-0441-8B33-2F1F54F0627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00109C-F306-024D-B764-5098C9F5D559}" type="datetimeFigureOut">
              <a:rPr lang="en-US" smtClean="0"/>
              <a:t>3/20/17</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ACC4B29-0716-0441-8B33-2F1F54F0627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800109C-F306-024D-B764-5098C9F5D559}" type="datetimeFigureOut">
              <a:rPr lang="en-US" smtClean="0"/>
              <a:t>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CC4B29-0716-0441-8B33-2F1F54F0627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800109C-F306-024D-B764-5098C9F5D559}" type="datetimeFigureOut">
              <a:rPr lang="en-US" smtClean="0"/>
              <a:t>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CC4B29-0716-0441-8B33-2F1F54F0627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800109C-F306-024D-B764-5098C9F5D559}" type="datetimeFigureOut">
              <a:rPr lang="en-US" smtClean="0"/>
              <a:t>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CC4B29-0716-0441-8B33-2F1F54F0627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00109C-F306-024D-B764-5098C9F5D559}" type="datetimeFigureOut">
              <a:rPr lang="en-US" smtClean="0"/>
              <a:t>3/20/17</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6ACC4B29-0716-0441-8B33-2F1F54F0627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00109C-F306-024D-B764-5098C9F5D559}" type="datetimeFigureOut">
              <a:rPr lang="en-US" smtClean="0"/>
              <a:t>3/20/17</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ACC4B29-0716-0441-8B33-2F1F54F0627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Drag picture to placeholder or click icon to add</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00109C-F306-024D-B764-5098C9F5D559}" type="datetimeFigureOut">
              <a:rPr lang="en-US" smtClean="0"/>
              <a:t>3/20/17</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ACC4B29-0716-0441-8B33-2F1F54F0627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9800109C-F306-024D-B764-5098C9F5D559}" type="datetimeFigureOut">
              <a:rPr lang="en-US" smtClean="0"/>
              <a:t>3/20/17</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6ACC4B29-0716-0441-8B33-2F1F54F06275}" type="slidenum">
              <a:rPr lang="en-US" smtClean="0"/>
              <a:t>‹#›</a:t>
            </a:fld>
            <a:endParaRPr lang="en-US"/>
          </a:p>
        </p:txBody>
      </p:sp>
    </p:spTree>
    <p:extLst>
      <p:ext uri="{BB962C8B-B14F-4D97-AF65-F5344CB8AC3E}">
        <p14:creationId xmlns:p14="http://schemas.microsoft.com/office/powerpoint/2010/main" val="182587363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twitter.com/mirandalambert/status/798279298402701312" TargetMode="External"/><Relationship Id="rId3" Type="http://schemas.openxmlformats.org/officeDocument/2006/relationships/hyperlink" Target="https://twitter.com/mirandalambert/status/799041861801250816"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home-speech-home.com/multiple-meaning-words.html" TargetMode="External"/><Relationship Id="rId4" Type="http://schemas.openxmlformats.org/officeDocument/2006/relationships/hyperlink" Target="http://activities.macmillanmh.com/reading/treasures/html/34_Multiple-MeaningWords.pdf" TargetMode="External"/><Relationship Id="rId5" Type="http://schemas.openxmlformats.org/officeDocument/2006/relationships/hyperlink" Target="http://slplessonplans.com/files/mmwlist.pdf" TargetMode="External"/><Relationship Id="rId6" Type="http://schemas.openxmlformats.org/officeDocument/2006/relationships/hyperlink" Target="https://www.spellingcity.com/multiple-meaning-words.html" TargetMode="External"/><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hyperlink" Target="NUL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MULTIPLE MEANING WORDS</a:t>
            </a:r>
            <a:br>
              <a:rPr lang="en-US" dirty="0" smtClean="0"/>
            </a:br>
            <a:r>
              <a:rPr lang="en-US" dirty="0" smtClean="0"/>
              <a:t>HOMEWORK CHALLENGE</a:t>
            </a:r>
            <a:endParaRPr lang="en-US" dirty="0"/>
          </a:p>
        </p:txBody>
      </p:sp>
      <p:sp>
        <p:nvSpPr>
          <p:cNvPr id="3" name="Content Placeholder 2"/>
          <p:cNvSpPr>
            <a:spLocks noGrp="1"/>
          </p:cNvSpPr>
          <p:nvPr>
            <p:ph idx="1"/>
          </p:nvPr>
        </p:nvSpPr>
        <p:spPr>
          <a:xfrm>
            <a:off x="653143" y="2269494"/>
            <a:ext cx="10820400" cy="4518338"/>
          </a:xfrm>
        </p:spPr>
        <p:txBody>
          <a:bodyPr>
            <a:noAutofit/>
          </a:bodyPr>
          <a:lstStyle/>
          <a:p>
            <a:r>
              <a:rPr lang="en-US" sz="1700" dirty="0" smtClean="0"/>
              <a:t>THINK OF A MULTIPLE MEANING WORD THAT YOU FEEL IS VALUABLE OR MEANINGFUL TO YOU.  MAYBE IT DEFINES YOU IN SEVERAL WAYS, LIKE IN THE EXAMPLES I WILL SHOW YOU NEXT.  YOUR WORD MUST HAVE A VARIETY OF MEANINGS, NOT JUST ONE. </a:t>
            </a:r>
            <a:r>
              <a:rPr lang="en-US" sz="1700" dirty="0" smtClean="0"/>
              <a:t>I WOULD LIKE YOU TO CONSIDER A WORD THAT HAS A BOTH A LITERAL AND FIGUREATIVE MEANING IF YOU COULD ALSO.  </a:t>
            </a:r>
            <a:r>
              <a:rPr lang="en-US" sz="1700" dirty="0" smtClean="0"/>
              <a:t>YOUR </a:t>
            </a:r>
            <a:r>
              <a:rPr lang="en-US" sz="1700" dirty="0" smtClean="0"/>
              <a:t>HOMEWORK WILL BE TO WRITE A PARAGRAPH WHICH REFLECTS ON THE WORD. </a:t>
            </a:r>
          </a:p>
          <a:p>
            <a:r>
              <a:rPr lang="en-US" sz="1700" dirty="0" smtClean="0"/>
              <a:t>YOU MAY WANT TO LOOK ONLINE (AKA GOOGLE) TO FIND DIFFERENT MULTIPLE MEANING WORDS THAT YOU CAN CHOOSE FROM.  (SEE LAST SLIDE FOR IDEAS)</a:t>
            </a:r>
          </a:p>
          <a:p>
            <a:r>
              <a:rPr lang="en-US" sz="1700" dirty="0" smtClean="0"/>
              <a:t>YOUR WORD SHOULD BE THE TITLE OF YOUR PAGE.  IT SHOULD BE WRITTEN IN THE CENTER OF THE FIRST LINE, NEATLY. </a:t>
            </a:r>
          </a:p>
          <a:p>
            <a:r>
              <a:rPr lang="en-US" sz="1700" dirty="0" smtClean="0"/>
              <a:t>WRITE THE DEFINITIONS OF THE WORD YOU SELECTED UNDERNEATH YOUR WORD.  </a:t>
            </a:r>
          </a:p>
          <a:p>
            <a:r>
              <a:rPr lang="en-US" sz="1700" dirty="0" smtClean="0"/>
              <a:t>THEN WRITE A REFLECTION PARAGRAPH THAT EXPLAINS HOW THIS WORD IS USED IN A VARIETY OF WAYS, ALL OF WHICH DEFINE YOU IN A WAY OR MEAN SOMETHING TO YOU. (THINK OF IT LIKE WRITING DOWN WHAT YOU WOULD SAY IF YOU WERE THIS ARTIST AND THIS WAS THE WORD YOU WERE HIGHTLIGHTING FROM YOUR NEW ALBUM LIKE IN THESE NEXT VIDEOS.) </a:t>
            </a:r>
          </a:p>
          <a:p>
            <a:r>
              <a:rPr lang="en-US" sz="1700" dirty="0" smtClean="0"/>
              <a:t>GOOD LUCK!  I CAN’T WAIT TO READ THEM!  </a:t>
            </a:r>
            <a:endParaRPr lang="en-US" sz="1700" dirty="0"/>
          </a:p>
        </p:txBody>
      </p:sp>
      <p:sp>
        <p:nvSpPr>
          <p:cNvPr id="4" name="TextBox 3"/>
          <p:cNvSpPr txBox="1"/>
          <p:nvPr/>
        </p:nvSpPr>
        <p:spPr>
          <a:xfrm>
            <a:off x="8809343" y="6182552"/>
            <a:ext cx="3382657" cy="584775"/>
          </a:xfrm>
          <a:prstGeom prst="rect">
            <a:avLst/>
          </a:prstGeom>
          <a:noFill/>
        </p:spPr>
        <p:txBody>
          <a:bodyPr wrap="none" rtlCol="0">
            <a:spAutoFit/>
          </a:bodyPr>
          <a:lstStyle/>
          <a:p>
            <a:r>
              <a:rPr lang="en-US" sz="3200" dirty="0" smtClean="0"/>
              <a:t>DUE ON FRIDAY!</a:t>
            </a:r>
            <a:endParaRPr lang="en-US" sz="3200" dirty="0"/>
          </a:p>
        </p:txBody>
      </p:sp>
      <p:sp>
        <p:nvSpPr>
          <p:cNvPr id="5" name="TextBox 4"/>
          <p:cNvSpPr txBox="1"/>
          <p:nvPr/>
        </p:nvSpPr>
        <p:spPr>
          <a:xfrm>
            <a:off x="8367072" y="742374"/>
            <a:ext cx="2133599" cy="1169551"/>
          </a:xfrm>
          <a:prstGeom prst="rect">
            <a:avLst/>
          </a:prstGeom>
          <a:noFill/>
        </p:spPr>
        <p:txBody>
          <a:bodyPr wrap="square" rtlCol="0">
            <a:spAutoFit/>
          </a:bodyPr>
          <a:lstStyle/>
          <a:p>
            <a:r>
              <a:rPr lang="en-US" sz="1400" dirty="0" smtClean="0">
                <a:solidFill>
                  <a:schemeClr val="bg1"/>
                </a:solidFill>
              </a:rPr>
              <a:t>*IF YOU ARE HAVING TROUBLE CLICKING THE LINKS, MAKE SURE YOU ARE LOOKING AT IT IN PLAY MODE! </a:t>
            </a:r>
            <a:endParaRPr lang="en-US" sz="1400" dirty="0">
              <a:solidFill>
                <a:schemeClr val="bg1"/>
              </a:solidFill>
            </a:endParaRPr>
          </a:p>
        </p:txBody>
      </p:sp>
    </p:spTree>
    <p:extLst>
      <p:ext uri="{BB962C8B-B14F-4D97-AF65-F5344CB8AC3E}">
        <p14:creationId xmlns:p14="http://schemas.microsoft.com/office/powerpoint/2010/main" val="21045302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2429"/>
            <a:ext cx="8610600" cy="1293028"/>
          </a:xfrm>
        </p:spPr>
        <p:txBody>
          <a:bodyPr/>
          <a:lstStyle/>
          <a:p>
            <a:pPr algn="r"/>
            <a:r>
              <a:rPr lang="en-US" sz="7200" b="1" dirty="0" smtClean="0"/>
              <a:t>HOMEWORK EXAMPLES</a:t>
            </a:r>
            <a:endParaRPr lang="en-US" sz="7200" b="1" dirty="0"/>
          </a:p>
        </p:txBody>
      </p:sp>
      <p:sp>
        <p:nvSpPr>
          <p:cNvPr id="3" name="Content Placeholder 2"/>
          <p:cNvSpPr>
            <a:spLocks noGrp="1"/>
          </p:cNvSpPr>
          <p:nvPr>
            <p:ph idx="1"/>
          </p:nvPr>
        </p:nvSpPr>
        <p:spPr>
          <a:xfrm>
            <a:off x="1829868" y="2755900"/>
            <a:ext cx="8825659" cy="3416300"/>
          </a:xfrm>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dirty="0" smtClean="0">
                <a:hlinkClick r:id="rId2"/>
              </a:rPr>
              <a:t>EXAMPLE ONE</a:t>
            </a:r>
            <a:endParaRPr lang="en-US" sz="4400" dirty="0" smtClean="0"/>
          </a:p>
          <a:p>
            <a:pPr marL="0" marR="0" lvl="0" indent="0" algn="ctr" defTabSz="914400" eaLnBrk="1" fontAlgn="auto" latinLnBrk="0" hangingPunct="1">
              <a:lnSpc>
                <a:spcPct val="100000"/>
              </a:lnSpc>
              <a:spcBef>
                <a:spcPts val="0"/>
              </a:spcBef>
              <a:spcAft>
                <a:spcPts val="0"/>
              </a:spcAft>
              <a:buClrTx/>
              <a:buSzTx/>
              <a:buFontTx/>
              <a:buNone/>
              <a:tabLst/>
              <a:defRPr/>
            </a:pPr>
            <a:endParaRPr lang="en-US" sz="4400" dirty="0" smtClean="0"/>
          </a:p>
          <a:p>
            <a:pPr marL="0" marR="0" lvl="0" indent="0" algn="ctr" defTabSz="914400" eaLnBrk="1" fontAlgn="auto" latinLnBrk="0" hangingPunct="1">
              <a:lnSpc>
                <a:spcPct val="100000"/>
              </a:lnSpc>
              <a:spcBef>
                <a:spcPts val="0"/>
              </a:spcBef>
              <a:spcAft>
                <a:spcPts val="0"/>
              </a:spcAft>
              <a:buClrTx/>
              <a:buSzTx/>
              <a:buFontTx/>
              <a:buNone/>
              <a:tabLst/>
              <a:defRPr/>
            </a:pPr>
            <a:r>
              <a:rPr lang="en-US" sz="4400" dirty="0" smtClean="0">
                <a:hlinkClick r:id="rId3"/>
              </a:rPr>
              <a:t>EXAMPLE TWO</a:t>
            </a:r>
            <a:endParaRPr lang="en-US" sz="4400" dirty="0" smtClean="0"/>
          </a:p>
          <a:p>
            <a:pPr marL="0" marR="0" lvl="0" indent="0" algn="ctr" defTabSz="914400" eaLnBrk="1" fontAlgn="auto" latinLnBrk="0" hangingPunct="1">
              <a:lnSpc>
                <a:spcPct val="100000"/>
              </a:lnSpc>
              <a:spcBef>
                <a:spcPts val="0"/>
              </a:spcBef>
              <a:spcAft>
                <a:spcPts val="0"/>
              </a:spcAft>
              <a:buClrTx/>
              <a:buSzTx/>
              <a:buFontTx/>
              <a:buNone/>
              <a:tabLst/>
              <a:defRPr/>
            </a:pPr>
            <a:endParaRPr lang="en-US" sz="4400" dirty="0"/>
          </a:p>
          <a:p>
            <a:pPr marL="0" marR="0" lvl="0" indent="0" algn="ctr" defTabSz="914400" eaLnBrk="1" fontAlgn="auto" latinLnBrk="0" hangingPunct="1">
              <a:lnSpc>
                <a:spcPct val="100000"/>
              </a:lnSpc>
              <a:spcBef>
                <a:spcPts val="0"/>
              </a:spcBef>
              <a:spcAft>
                <a:spcPts val="0"/>
              </a:spcAft>
              <a:buClrTx/>
              <a:buSzTx/>
              <a:buFontTx/>
              <a:buNone/>
              <a:tabLst/>
              <a:defRPr/>
            </a:pPr>
            <a:r>
              <a:rPr lang="en-US" sz="4400" dirty="0" smtClean="0"/>
              <a:t>^ CLICK ^</a:t>
            </a:r>
            <a:endParaRPr lang="en-US" sz="4400" dirty="0"/>
          </a:p>
        </p:txBody>
      </p:sp>
    </p:spTree>
    <p:extLst>
      <p:ext uri="{BB962C8B-B14F-4D97-AF65-F5344CB8AC3E}">
        <p14:creationId xmlns:p14="http://schemas.microsoft.com/office/powerpoint/2010/main" val="17835229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MULTIPLE MEANING WORDS – FINDING THE RIGHT WORD FOR YOU – HELP FROM THE TEACHER! </a:t>
            </a:r>
            <a:endParaRPr lang="en-US" dirty="0"/>
          </a:p>
        </p:txBody>
      </p:sp>
      <p:sp>
        <p:nvSpPr>
          <p:cNvPr id="3" name="Content Placeholder 2"/>
          <p:cNvSpPr>
            <a:spLocks noGrp="1"/>
          </p:cNvSpPr>
          <p:nvPr>
            <p:ph idx="1"/>
          </p:nvPr>
        </p:nvSpPr>
        <p:spPr>
          <a:xfrm>
            <a:off x="285234" y="2547257"/>
            <a:ext cx="5250426" cy="3679020"/>
          </a:xfrm>
        </p:spPr>
        <p:txBody>
          <a:bodyPr>
            <a:noAutofit/>
          </a:bodyPr>
          <a:lstStyle/>
          <a:p>
            <a:r>
              <a:rPr lang="en-US" dirty="0" smtClean="0"/>
              <a:t>LIST OF MULTIPLE MEANING WORDS: </a:t>
            </a:r>
            <a:r>
              <a:rPr lang="en-US" dirty="0" smtClean="0">
                <a:hlinkClick r:id="rId2" invalidUrl="https://sb058.k12.sd.us/multiple meanings/multiple_meaning_words.htm"/>
              </a:rPr>
              <a:t>CLICK HERE FOR LINK TO WEBPAGE</a:t>
            </a:r>
            <a:endParaRPr lang="en-US" dirty="0" smtClean="0"/>
          </a:p>
          <a:p>
            <a:r>
              <a:rPr lang="en-US" dirty="0" smtClean="0"/>
              <a:t>LIST BY GRADE: </a:t>
            </a:r>
            <a:r>
              <a:rPr lang="en-US" dirty="0" smtClean="0">
                <a:hlinkClick r:id="rId3"/>
              </a:rPr>
              <a:t>CLICK HERE FOR LINK TO WEBPAGE</a:t>
            </a:r>
            <a:endParaRPr lang="en-US" dirty="0" smtClean="0"/>
          </a:p>
          <a:p>
            <a:r>
              <a:rPr lang="en-US" dirty="0" smtClean="0"/>
              <a:t>DOWNLOADABLE LIST: </a:t>
            </a:r>
            <a:r>
              <a:rPr lang="en-US" dirty="0" smtClean="0">
                <a:hlinkClick r:id="rId4"/>
              </a:rPr>
              <a:t>CLICK HERE FOR LINK </a:t>
            </a:r>
            <a:endParaRPr lang="en-US" dirty="0"/>
          </a:p>
          <a:p>
            <a:r>
              <a:rPr lang="en-US" dirty="0" smtClean="0"/>
              <a:t>DOWNLOADABLE LIST: </a:t>
            </a:r>
            <a:r>
              <a:rPr lang="en-US" dirty="0" smtClean="0">
                <a:hlinkClick r:id="rId5"/>
              </a:rPr>
              <a:t>CLICK HERE FOR LINK</a:t>
            </a:r>
            <a:endParaRPr lang="en-US" dirty="0" smtClean="0"/>
          </a:p>
          <a:p>
            <a:r>
              <a:rPr lang="en-US" dirty="0" smtClean="0">
                <a:hlinkClick r:id="rId6"/>
              </a:rPr>
              <a:t>ON THIS LINK </a:t>
            </a:r>
            <a:r>
              <a:rPr lang="en-US" dirty="0" smtClean="0"/>
              <a:t>YOU CAN CLICK THE DROP DOWN AS SEEN IN THE PHOTO BELOW AND FIND ELEVEN DIFFERENT LISTS TO HELP YOU FIND AN IDEA: </a:t>
            </a:r>
          </a:p>
          <a:p>
            <a:endParaRPr lang="en-US"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5769" y="2547257"/>
            <a:ext cx="5605232" cy="3944902"/>
          </a:xfrm>
          <a:prstGeom prst="rect">
            <a:avLst/>
          </a:prstGeom>
        </p:spPr>
      </p:pic>
      <p:sp>
        <p:nvSpPr>
          <p:cNvPr id="7" name="Right Arrow 6"/>
          <p:cNvSpPr/>
          <p:nvPr/>
        </p:nvSpPr>
        <p:spPr>
          <a:xfrm>
            <a:off x="4898571" y="5976257"/>
            <a:ext cx="1143000" cy="5159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5080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the IRWN page should look like:</a:t>
            </a:r>
            <a:endParaRPr lang="en-US" dirty="0"/>
          </a:p>
        </p:txBody>
      </p:sp>
      <p:pic>
        <p:nvPicPr>
          <p:cNvPr id="4" name="Picture 3"/>
          <p:cNvPicPr>
            <a:picLocks noChangeAspect="1"/>
          </p:cNvPicPr>
          <p:nvPr/>
        </p:nvPicPr>
        <p:blipFill>
          <a:blip r:embed="rId2"/>
          <a:stretch>
            <a:fillRect/>
          </a:stretch>
        </p:blipFill>
        <p:spPr>
          <a:xfrm rot="5400000">
            <a:off x="3205955" y="2360876"/>
            <a:ext cx="5441950" cy="4081463"/>
          </a:xfrm>
          <a:prstGeom prst="rect">
            <a:avLst/>
          </a:prstGeom>
        </p:spPr>
      </p:pic>
      <p:sp>
        <p:nvSpPr>
          <p:cNvPr id="6" name="TextBox 5"/>
          <p:cNvSpPr txBox="1"/>
          <p:nvPr/>
        </p:nvSpPr>
        <p:spPr>
          <a:xfrm>
            <a:off x="0" y="2939143"/>
            <a:ext cx="4004622" cy="369332"/>
          </a:xfrm>
          <a:prstGeom prst="rect">
            <a:avLst/>
          </a:prstGeom>
          <a:noFill/>
        </p:spPr>
        <p:txBody>
          <a:bodyPr wrap="none" rtlCol="0">
            <a:spAutoFit/>
          </a:bodyPr>
          <a:lstStyle/>
          <a:p>
            <a:r>
              <a:rPr lang="en-US" smtClean="0"/>
              <a:t>BUT WITH YOUR ANSWERS WRITTEN </a:t>
            </a:r>
            <a:endParaRPr lang="en-US"/>
          </a:p>
        </p:txBody>
      </p:sp>
      <p:sp>
        <p:nvSpPr>
          <p:cNvPr id="7" name="TextBox 6"/>
          <p:cNvSpPr txBox="1"/>
          <p:nvPr/>
        </p:nvSpPr>
        <p:spPr>
          <a:xfrm>
            <a:off x="8806543" y="5192484"/>
            <a:ext cx="3163790" cy="1200329"/>
          </a:xfrm>
          <a:prstGeom prst="rect">
            <a:avLst/>
          </a:prstGeom>
          <a:noFill/>
        </p:spPr>
        <p:txBody>
          <a:bodyPr wrap="square" rtlCol="0">
            <a:spAutoFit/>
          </a:bodyPr>
          <a:lstStyle/>
          <a:p>
            <a:r>
              <a:rPr lang="is-IS" dirty="0" smtClean="0"/>
              <a:t>…</a:t>
            </a:r>
            <a:r>
              <a:rPr lang="en-US" dirty="0" smtClean="0"/>
              <a:t>USING COMPLETE SENTENCES, PROPER GRAMMAR, AND CORRECT PUNCTUATION.</a:t>
            </a:r>
            <a:endParaRPr lang="en-US" dirty="0"/>
          </a:p>
        </p:txBody>
      </p:sp>
    </p:spTree>
    <p:extLst>
      <p:ext uri="{BB962C8B-B14F-4D97-AF65-F5344CB8AC3E}">
        <p14:creationId xmlns:p14="http://schemas.microsoft.com/office/powerpoint/2010/main" val="3046153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59</TotalTime>
  <Words>365</Words>
  <Application>Microsoft Macintosh PowerPoint</Application>
  <PresentationFormat>Widescreen</PresentationFormat>
  <Paragraphs>24</Paragraphs>
  <Slides>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Century Gothic</vt:lpstr>
      <vt:lpstr>Wingdings 3</vt:lpstr>
      <vt:lpstr>Arial</vt:lpstr>
      <vt:lpstr>Ion Boardroom</vt:lpstr>
      <vt:lpstr>MULTIPLE MEANING WORDS HOMEWORK CHALLENGE</vt:lpstr>
      <vt:lpstr>HOMEWORK EXAMPLES</vt:lpstr>
      <vt:lpstr>MULTIPLE MEANING WORDS – FINDING THE RIGHT WORD FOR YOU – HELP FROM THE TEACHER! </vt:lpstr>
      <vt:lpstr>What the IRWN page should look like:</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MULTIPLE MEANING WORDS HOMEWORK CHALLENGE</dc:title>
  <dc:creator>Brittany Sawyer</dc:creator>
  <cp:lastModifiedBy>Brittany Sawyer</cp:lastModifiedBy>
  <cp:revision>6</cp:revision>
  <dcterms:created xsi:type="dcterms:W3CDTF">2017-03-20T16:09:44Z</dcterms:created>
  <dcterms:modified xsi:type="dcterms:W3CDTF">2017-03-20T19:18:20Z</dcterms:modified>
</cp:coreProperties>
</file>